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57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05" d="100"/>
          <a:sy n="105" d="100"/>
        </p:scale>
        <p:origin x="120" y="27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1/20/2017</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1/20/2017</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1/20/2017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1/20/2017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1/20/2017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1/20/2017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1/20/2017</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1/20/2017</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1/20/2017</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4291" y="146304"/>
            <a:ext cx="11546101" cy="1485900"/>
          </a:xfrm>
        </p:spPr>
        <p:txBody>
          <a:bodyPr>
            <a:noAutofit/>
          </a:bodyPr>
          <a:lstStyle/>
          <a:p>
            <a:r>
              <a:rPr lang="en-US" sz="9600" b="1" dirty="0" smtClean="0">
                <a:latin typeface="Brush Script MT" panose="03060802040406070304" pitchFamily="66" charset="0"/>
              </a:rPr>
              <a:t>La </a:t>
            </a:r>
            <a:r>
              <a:rPr lang="en-US" sz="9600" b="1" dirty="0" err="1" smtClean="0">
                <a:latin typeface="Brush Script MT" panose="03060802040406070304" pitchFamily="66" charset="0"/>
              </a:rPr>
              <a:t>Clochette</a:t>
            </a:r>
            <a:r>
              <a:rPr lang="en-US" sz="4800" b="1" dirty="0" smtClean="0">
                <a:latin typeface="Brush Script MT" panose="03060802040406070304" pitchFamily="66" charset="0"/>
              </a:rPr>
              <a:t/>
            </a:r>
            <a:br>
              <a:rPr lang="en-US" sz="4800" b="1" dirty="0" smtClean="0">
                <a:latin typeface="Brush Script MT" panose="03060802040406070304" pitchFamily="66" charset="0"/>
              </a:rPr>
            </a:br>
            <a:r>
              <a:rPr lang="fr-FR" sz="4800" i="1" dirty="0" smtClean="0">
                <a:latin typeface="Berlin Sans FB" panose="020E0602020502020306" pitchFamily="34" charset="0"/>
              </a:rPr>
              <a:t>Corrige les erreurs!</a:t>
            </a:r>
            <a:br>
              <a:rPr lang="fr-FR" sz="4800" i="1" dirty="0" smtClean="0">
                <a:latin typeface="Berlin Sans FB" panose="020E0602020502020306" pitchFamily="34" charset="0"/>
              </a:rPr>
            </a:br>
            <a:r>
              <a:rPr lang="fr-FR" sz="2800" dirty="0"/>
              <a:t/>
            </a:r>
            <a:br>
              <a:rPr lang="fr-FR" sz="2800" dirty="0"/>
            </a:br>
            <a:r>
              <a:rPr lang="fr-FR" sz="4800" dirty="0" smtClean="0"/>
              <a:t>1.  Lisa n’a vu pas son amie.</a:t>
            </a:r>
            <a:br>
              <a:rPr lang="fr-FR" sz="4800" dirty="0" smtClean="0"/>
            </a:br>
            <a:r>
              <a:rPr lang="fr-FR" sz="4800" dirty="0" smtClean="0"/>
              <a:t>2.  Tyler voulait est allé au centre commercial.</a:t>
            </a:r>
            <a:br>
              <a:rPr lang="fr-FR" sz="4800" dirty="0" smtClean="0"/>
            </a:br>
            <a:r>
              <a:rPr lang="fr-FR" sz="4800" dirty="0" smtClean="0"/>
              <a:t>3.  Victoria est acheté un bikini rouge.</a:t>
            </a:r>
            <a:br>
              <a:rPr lang="fr-FR" sz="4800" dirty="0" smtClean="0"/>
            </a:br>
            <a:r>
              <a:rPr lang="fr-FR" sz="4800" dirty="0" smtClean="0"/>
              <a:t>4.  Nous est allé au restaurant.</a:t>
            </a:r>
            <a:br>
              <a:rPr lang="fr-FR" sz="4800" dirty="0" smtClean="0"/>
            </a:br>
            <a:r>
              <a:rPr lang="fr-FR" sz="4800" dirty="0" smtClean="0"/>
              <a:t>5.  Elle était dix ans.</a:t>
            </a:r>
            <a:br>
              <a:rPr lang="fr-FR" sz="4800" dirty="0" smtClean="0"/>
            </a:br>
            <a:endParaRPr lang="en-US" sz="4800" dirty="0"/>
          </a:p>
        </p:txBody>
      </p:sp>
    </p:spTree>
    <p:extLst>
      <p:ext uri="{BB962C8B-B14F-4D97-AF65-F5344CB8AC3E}">
        <p14:creationId xmlns:p14="http://schemas.microsoft.com/office/powerpoint/2010/main" val="3654795711"/>
      </p:ext>
    </p:extLst>
  </p:cSld>
  <p:clrMapOvr>
    <a:masterClrMapping/>
  </p:clrMapOvr>
  <p:timing>
    <p:tnLst>
      <p:par>
        <p:cTn id="1" dur="indefinite" restart="never" nodeType="tmRoot"/>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Crop</Template>
  <TotalTime>4315</TotalTime>
  <Words>2</Words>
  <Application>Microsoft Office PowerPoint</Application>
  <PresentationFormat>Widescreen</PresentationFormat>
  <Paragraphs>1</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Berlin Sans FB</vt:lpstr>
      <vt:lpstr>Brush Script MT</vt:lpstr>
      <vt:lpstr>Franklin Gothic Book</vt:lpstr>
      <vt:lpstr>Crop</vt:lpstr>
      <vt:lpstr>La Clochette Corrige les erreurs!  1.  Lisa n’a vu pas son amie. 2.  Tyler voulait est allé au centre commercial. 3.  Victoria est acheté un bikini rouge. 4.  Nous est allé au restaurant. 5.  Elle était dix ans.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Clochette Mettez en anglais</dc:title>
  <dc:creator>Danielle Berndt</dc:creator>
  <cp:lastModifiedBy>Danielle Berndt</cp:lastModifiedBy>
  <cp:revision>39</cp:revision>
  <dcterms:created xsi:type="dcterms:W3CDTF">2017-01-03T12:56:38Z</dcterms:created>
  <dcterms:modified xsi:type="dcterms:W3CDTF">2017-01-20T17:40:46Z</dcterms:modified>
</cp:coreProperties>
</file>